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3"/>
  </p:notesMasterIdLst>
  <p:sldIdLst>
    <p:sldId id="263" r:id="rId2"/>
  </p:sldIdLst>
  <p:sldSz cx="35999738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1829"/>
    <a:srgbClr val="BB3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7" autoAdjust="0"/>
    <p:restoredTop sz="94660"/>
  </p:normalViewPr>
  <p:slideViewPr>
    <p:cSldViewPr snapToGrid="0">
      <p:cViewPr varScale="1">
        <p:scale>
          <a:sx n="28" d="100"/>
          <a:sy n="28" d="100"/>
        </p:scale>
        <p:origin x="628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9FD67-61ED-4C5C-8E84-AEA6E208209D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1143000"/>
            <a:ext cx="4410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93891-712C-4491-A468-C569E1B5F1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8925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STY_P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ytuł 1">
            <a:extLst>
              <a:ext uri="{FF2B5EF4-FFF2-40B4-BE49-F238E27FC236}">
                <a16:creationId xmlns:a16="http://schemas.microsoft.com/office/drawing/2014/main" id="{DBAFF885-5A5F-2E4C-6509-F1381D3BBF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1060" y="4553137"/>
            <a:ext cx="32815940" cy="2054120"/>
          </a:xfrm>
          <a:prstGeom prst="rect">
            <a:avLst/>
          </a:prstGeom>
        </p:spPr>
        <p:txBody>
          <a:bodyPr/>
          <a:lstStyle>
            <a:lvl1pPr>
              <a:defRPr sz="7200">
                <a:latin typeface="+mn-lt"/>
              </a:defRPr>
            </a:lvl1pPr>
          </a:lstStyle>
          <a:p>
            <a:r>
              <a:rPr lang="pl-PL" dirty="0"/>
              <a:t>Tytuł referatu</a:t>
            </a:r>
          </a:p>
        </p:txBody>
      </p:sp>
      <p:sp>
        <p:nvSpPr>
          <p:cNvPr id="18" name="Symbol zastępczy tekstu 19">
            <a:extLst>
              <a:ext uri="{FF2B5EF4-FFF2-40B4-BE49-F238E27FC236}">
                <a16:creationId xmlns:a16="http://schemas.microsoft.com/office/drawing/2014/main" id="{FDD80EEB-DD41-BD73-AAC4-4D0D089774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361420" y="1673299"/>
            <a:ext cx="4298125" cy="205412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lang="pl-PL" sz="4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[miejsce na logo]</a:t>
            </a:r>
          </a:p>
        </p:txBody>
      </p:sp>
      <p:sp>
        <p:nvSpPr>
          <p:cNvPr id="19" name="Symbol zastępczy tekstu 23">
            <a:extLst>
              <a:ext uri="{FF2B5EF4-FFF2-40B4-BE49-F238E27FC236}">
                <a16:creationId xmlns:a16="http://schemas.microsoft.com/office/drawing/2014/main" id="{ECE8CCAB-8485-7B82-F847-4742B57E0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61052" y="7445400"/>
            <a:ext cx="6604992" cy="15757774"/>
          </a:xfrm>
          <a:prstGeom prst="rect">
            <a:avLst/>
          </a:prstGeom>
        </p:spPr>
        <p:txBody>
          <a:bodyPr/>
          <a:lstStyle>
            <a:lvl1pPr>
              <a:buNone/>
              <a:defRPr lang="pl-PL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Pole tekstowe 2</a:t>
            </a:r>
          </a:p>
        </p:txBody>
      </p:sp>
      <p:sp>
        <p:nvSpPr>
          <p:cNvPr id="20" name="Symbol zastępczy tekstu 23">
            <a:extLst>
              <a:ext uri="{FF2B5EF4-FFF2-40B4-BE49-F238E27FC236}">
                <a16:creationId xmlns:a16="http://schemas.microsoft.com/office/drawing/2014/main" id="{EC33FE9E-3D48-8AE3-7290-0E1A39DB31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324245" y="7445400"/>
            <a:ext cx="6604992" cy="15757774"/>
          </a:xfrm>
          <a:prstGeom prst="rect">
            <a:avLst/>
          </a:prstGeom>
        </p:spPr>
        <p:txBody>
          <a:bodyPr/>
          <a:lstStyle>
            <a:lvl1pPr>
              <a:buNone/>
              <a:defRPr lang="pl-PL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Pole tekstowe 3</a:t>
            </a:r>
          </a:p>
        </p:txBody>
      </p:sp>
      <p:sp>
        <p:nvSpPr>
          <p:cNvPr id="21" name="Symbol zastępczy tekstu 23">
            <a:extLst>
              <a:ext uri="{FF2B5EF4-FFF2-40B4-BE49-F238E27FC236}">
                <a16:creationId xmlns:a16="http://schemas.microsoft.com/office/drawing/2014/main" id="{8E4493EA-5B33-59D9-D8BD-660B40958F2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01060" y="7445400"/>
            <a:ext cx="6604992" cy="15757774"/>
          </a:xfrm>
          <a:prstGeom prst="rect">
            <a:avLst/>
          </a:prstGeom>
        </p:spPr>
        <p:txBody>
          <a:bodyPr/>
          <a:lstStyle>
            <a:lvl1pPr>
              <a:buNone/>
              <a:defRPr lang="pl-PL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Pole tekstowe 1</a:t>
            </a:r>
          </a:p>
        </p:txBody>
      </p:sp>
      <p:sp>
        <p:nvSpPr>
          <p:cNvPr id="22" name="Symbol zastępczy tekstu 23">
            <a:extLst>
              <a:ext uri="{FF2B5EF4-FFF2-40B4-BE49-F238E27FC236}">
                <a16:creationId xmlns:a16="http://schemas.microsoft.com/office/drawing/2014/main" id="{43EC6E93-5C8A-5C4A-25BE-B8C887DC4D5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812008" y="7432975"/>
            <a:ext cx="6604992" cy="15757774"/>
          </a:xfrm>
          <a:prstGeom prst="rect">
            <a:avLst/>
          </a:prstGeom>
        </p:spPr>
        <p:txBody>
          <a:bodyPr/>
          <a:lstStyle>
            <a:lvl1pPr>
              <a:buNone/>
              <a:defRPr lang="pl-PL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 dirty="0"/>
              <a:t>Pole tekstowe 4</a:t>
            </a:r>
          </a:p>
        </p:txBody>
      </p:sp>
    </p:spTree>
    <p:extLst>
      <p:ext uri="{BB962C8B-B14F-4D97-AF65-F5344CB8AC3E}">
        <p14:creationId xmlns:p14="http://schemas.microsoft.com/office/powerpoint/2010/main" val="2089487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ścięte rogi po przekątnej 3">
            <a:extLst>
              <a:ext uri="{FF2B5EF4-FFF2-40B4-BE49-F238E27FC236}">
                <a16:creationId xmlns:a16="http://schemas.microsoft.com/office/drawing/2014/main" id="{AE8161BF-1912-2220-D083-EBD68BE79ED8}"/>
              </a:ext>
            </a:extLst>
          </p:cNvPr>
          <p:cNvSpPr/>
          <p:nvPr userDrawn="1"/>
        </p:nvSpPr>
        <p:spPr>
          <a:xfrm>
            <a:off x="957345" y="933505"/>
            <a:ext cx="34085048" cy="22626856"/>
          </a:xfrm>
          <a:prstGeom prst="snip2DiagRect">
            <a:avLst>
              <a:gd name="adj1" fmla="val 0"/>
              <a:gd name="adj2" fmla="val 3559"/>
            </a:avLst>
          </a:prstGeom>
          <a:noFill/>
          <a:ln w="57150">
            <a:solidFill>
              <a:srgbClr val="BB3B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17AB5D71-13D1-EDA4-1EBA-559EB0C2F757}"/>
              </a:ext>
            </a:extLst>
          </p:cNvPr>
          <p:cNvCxnSpPr/>
          <p:nvPr userDrawn="1"/>
        </p:nvCxnSpPr>
        <p:spPr>
          <a:xfrm>
            <a:off x="14977241" y="3752193"/>
            <a:ext cx="18697904" cy="0"/>
          </a:xfrm>
          <a:prstGeom prst="line">
            <a:avLst/>
          </a:prstGeom>
          <a:ln w="57150">
            <a:solidFill>
              <a:srgbClr val="BB3B4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owolny kształt: kształt 13">
            <a:extLst>
              <a:ext uri="{FF2B5EF4-FFF2-40B4-BE49-F238E27FC236}">
                <a16:creationId xmlns:a16="http://schemas.microsoft.com/office/drawing/2014/main" id="{08CC88E1-181C-7E04-4DE3-58A5D63B5891}"/>
              </a:ext>
            </a:extLst>
          </p:cNvPr>
          <p:cNvSpPr/>
          <p:nvPr userDrawn="1"/>
        </p:nvSpPr>
        <p:spPr>
          <a:xfrm>
            <a:off x="9542489" y="1639614"/>
            <a:ext cx="4477407" cy="2112579"/>
          </a:xfrm>
          <a:custGeom>
            <a:avLst/>
            <a:gdLst>
              <a:gd name="csX0" fmla="*/ 0 w 4477407"/>
              <a:gd name="csY0" fmla="*/ 2112579 h 2112579"/>
              <a:gd name="csX1" fmla="*/ 3594538 w 4477407"/>
              <a:gd name="csY1" fmla="*/ 2112579 h 2112579"/>
              <a:gd name="csX2" fmla="*/ 4477407 w 4477407"/>
              <a:gd name="csY2" fmla="*/ 1229710 h 2112579"/>
              <a:gd name="csX3" fmla="*/ 4477407 w 4477407"/>
              <a:gd name="csY3" fmla="*/ 0 h 211257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4477407" h="2112579">
                <a:moveTo>
                  <a:pt x="0" y="2112579"/>
                </a:moveTo>
                <a:lnTo>
                  <a:pt x="3594538" y="2112579"/>
                </a:lnTo>
                <a:lnTo>
                  <a:pt x="4477407" y="1229710"/>
                </a:lnTo>
                <a:lnTo>
                  <a:pt x="4477407" y="0"/>
                </a:lnTo>
              </a:path>
            </a:pathLst>
          </a:custGeom>
          <a:noFill/>
          <a:ln w="57150">
            <a:solidFill>
              <a:srgbClr val="BB3B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8CD7352E-31F0-5C5C-C2C6-9DFA42A57512}"/>
              </a:ext>
            </a:extLst>
          </p:cNvPr>
          <p:cNvSpPr/>
          <p:nvPr userDrawn="1"/>
        </p:nvSpPr>
        <p:spPr>
          <a:xfrm>
            <a:off x="0" y="24220967"/>
            <a:ext cx="35999738" cy="979008"/>
          </a:xfrm>
          <a:prstGeom prst="rect">
            <a:avLst/>
          </a:prstGeom>
          <a:gradFill flip="none" rotWithShape="1">
            <a:gsLst>
              <a:gs pos="100000">
                <a:srgbClr val="BB3B46">
                  <a:shade val="30000"/>
                  <a:satMod val="115000"/>
                  <a:alpha val="90000"/>
                </a:srgbClr>
              </a:gs>
              <a:gs pos="50000">
                <a:srgbClr val="BB3B46">
                  <a:shade val="67500"/>
                  <a:satMod val="115000"/>
                  <a:alpha val="90000"/>
                </a:srgbClr>
              </a:gs>
              <a:gs pos="0">
                <a:srgbClr val="BB3B46">
                  <a:shade val="100000"/>
                  <a:satMod val="115000"/>
                  <a:alpha val="9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01DE4B7-6771-1910-182E-3A6AE39588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30" b="42646"/>
          <a:stretch>
            <a:fillRect/>
          </a:stretch>
        </p:blipFill>
        <p:spPr>
          <a:xfrm>
            <a:off x="847309" y="1184255"/>
            <a:ext cx="4224639" cy="287788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59620C85-F8D8-94B0-6670-B56A604474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35" b="-5297"/>
          <a:stretch>
            <a:fillRect/>
          </a:stretch>
        </p:blipFill>
        <p:spPr>
          <a:xfrm>
            <a:off x="4648905" y="1319427"/>
            <a:ext cx="4773916" cy="2705923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F325A3A4-6609-9984-B84D-518FDC98F508}"/>
              </a:ext>
            </a:extLst>
          </p:cNvPr>
          <p:cNvSpPr txBox="1"/>
          <p:nvPr userDrawn="1"/>
        </p:nvSpPr>
        <p:spPr>
          <a:xfrm>
            <a:off x="9822465" y="1846929"/>
            <a:ext cx="44774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4000" b="1" dirty="0">
                <a:solidFill>
                  <a:srgbClr val="941829"/>
                </a:solidFill>
                <a:latin typeface="+mj-lt"/>
              </a:rPr>
              <a:t>20-22.05.2026</a:t>
            </a:r>
          </a:p>
          <a:p>
            <a:pPr algn="l"/>
            <a:r>
              <a:rPr lang="pl-PL" sz="4000" b="0" dirty="0">
                <a:solidFill>
                  <a:srgbClr val="941829"/>
                </a:solidFill>
              </a:rPr>
              <a:t>KRAKÓW, POLSKA</a:t>
            </a:r>
          </a:p>
        </p:txBody>
      </p:sp>
    </p:spTree>
    <p:extLst>
      <p:ext uri="{BB962C8B-B14F-4D97-AF65-F5344CB8AC3E}">
        <p14:creationId xmlns:p14="http://schemas.microsoft.com/office/powerpoint/2010/main" val="279764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3359963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chemeClr val="tx1"/>
          </a:solidFill>
          <a:latin typeface="Fieldwork Geo Light" pitchFamily="50" charset="-18"/>
          <a:ea typeface="+mj-ea"/>
          <a:cs typeface="+mj-cs"/>
        </a:defRPr>
      </a:lvl1pPr>
    </p:titleStyle>
    <p:bodyStyle>
      <a:lvl1pPr marL="839991" indent="-839991" algn="l" defTabSz="3359963" rtl="0" eaLnBrk="1" latinLnBrk="0" hangingPunct="1">
        <a:lnSpc>
          <a:spcPct val="90000"/>
        </a:lnSpc>
        <a:spcBef>
          <a:spcPts val="3674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72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4199954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5879935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7559916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9239898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6pPr>
      <a:lvl7pPr marL="10919879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7pPr>
      <a:lvl8pPr marL="12599861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8pPr>
      <a:lvl9pPr marL="14279842" indent="-839991" algn="l" defTabSz="3359963" rtl="0" eaLnBrk="1" latinLnBrk="0" hangingPunct="1">
        <a:lnSpc>
          <a:spcPct val="90000"/>
        </a:lnSpc>
        <a:spcBef>
          <a:spcPts val="1837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79981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359963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039944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4pPr>
      <a:lvl5pPr marL="6719926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5pPr>
      <a:lvl6pPr marL="8399907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6pPr>
      <a:lvl7pPr marL="10079888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7pPr>
      <a:lvl8pPr marL="11759870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8pPr>
      <a:lvl9pPr marL="13439851" algn="l" defTabSz="3359963" rtl="0" eaLnBrk="1" latinLnBrk="0" hangingPunct="1">
        <a:defRPr sz="66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FE7AE00E-04EA-A6A2-942E-4A67C035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0" name="Symbol zastępczy tekstu 9">
            <a:extLst>
              <a:ext uri="{FF2B5EF4-FFF2-40B4-BE49-F238E27FC236}">
                <a16:creationId xmlns:a16="http://schemas.microsoft.com/office/drawing/2014/main" id="{3F96B0C4-6F4F-DDE8-E39D-B76A2AF408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tekstu 10">
            <a:extLst>
              <a:ext uri="{FF2B5EF4-FFF2-40B4-BE49-F238E27FC236}">
                <a16:creationId xmlns:a16="http://schemas.microsoft.com/office/drawing/2014/main" id="{83E4E50D-785B-29D0-CFCE-A43FFBFAED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E3C4061F-8D1B-6EA7-DDBC-E2793F99F2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3" name="Symbol zastępczy tekstu 12">
            <a:extLst>
              <a:ext uri="{FF2B5EF4-FFF2-40B4-BE49-F238E27FC236}">
                <a16:creationId xmlns:a16="http://schemas.microsoft.com/office/drawing/2014/main" id="{F1B55AF0-2AD9-6F34-4A42-10FF11D8C0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4" name="Symbol zastępczy tekstu 13">
            <a:extLst>
              <a:ext uri="{FF2B5EF4-FFF2-40B4-BE49-F238E27FC236}">
                <a16:creationId xmlns:a16="http://schemas.microsoft.com/office/drawing/2014/main" id="{C6E3AF0A-1C78-8C35-0ED6-F9CCFA8507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5" name="Symbol zastępczy tekstu 13">
            <a:extLst>
              <a:ext uri="{FF2B5EF4-FFF2-40B4-BE49-F238E27FC236}">
                <a16:creationId xmlns:a16="http://schemas.microsoft.com/office/drawing/2014/main" id="{98AC335B-0025-70E3-2360-D1D1945756CC}"/>
              </a:ext>
            </a:extLst>
          </p:cNvPr>
          <p:cNvSpPr txBox="1">
            <a:spLocks/>
          </p:cNvSpPr>
          <p:nvPr/>
        </p:nvSpPr>
        <p:spPr>
          <a:xfrm>
            <a:off x="14977345" y="1673299"/>
            <a:ext cx="14278197" cy="2054120"/>
          </a:xfrm>
          <a:prstGeom prst="rect">
            <a:avLst/>
          </a:prstGeom>
        </p:spPr>
        <p:txBody>
          <a:bodyPr/>
          <a:lstStyle>
            <a:lvl1pPr marL="839991" indent="-839991" algn="l" defTabSz="3359963" rtl="0" eaLnBrk="1" latinLnBrk="0" hangingPunct="1">
              <a:lnSpc>
                <a:spcPct val="90000"/>
              </a:lnSpc>
              <a:spcBef>
                <a:spcPts val="3674"/>
              </a:spcBef>
              <a:buFont typeface="Arial" panose="020B0604020202020204" pitchFamily="34" charset="0"/>
              <a:buNone/>
              <a:defRPr lang="pl-PL" sz="4000" kern="1200" dirty="0">
                <a:solidFill>
                  <a:schemeClr val="tx1"/>
                </a:solidFill>
                <a:latin typeface="Fieldwork Geo Light" pitchFamily="50" charset="-18"/>
                <a:ea typeface="+mj-ea"/>
                <a:cs typeface="+mj-cs"/>
              </a:defRPr>
            </a:lvl1pPr>
            <a:lvl2pPr marL="2519972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4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99954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79935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59916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39898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19879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599861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279842" indent="-839991" algn="l" defTabSz="3359963" rtl="0" eaLnBrk="1" latinLnBrk="0" hangingPunct="1">
              <a:lnSpc>
                <a:spcPct val="90000"/>
              </a:lnSpc>
              <a:spcBef>
                <a:spcPts val="1837"/>
              </a:spcBef>
              <a:buFont typeface="Arial" panose="020B0604020202020204" pitchFamily="34" charset="0"/>
              <a:buChar char="•"/>
              <a:defRPr sz="6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/>
            <a:r>
              <a:rPr lang="pl-PL" dirty="0"/>
              <a:t>AUTORZY:</a:t>
            </a:r>
          </a:p>
        </p:txBody>
      </p:sp>
    </p:spTree>
    <p:extLst>
      <p:ext uri="{BB962C8B-B14F-4D97-AF65-F5344CB8AC3E}">
        <p14:creationId xmlns:p14="http://schemas.microsoft.com/office/powerpoint/2010/main" val="1690976725"/>
      </p:ext>
    </p:extLst>
  </p:cSld>
  <p:clrMapOvr>
    <a:masterClrMapping/>
  </p:clrMapOvr>
</p:sld>
</file>

<file path=ppt/theme/theme1.xml><?xml version="1.0" encoding="utf-8"?>
<a:theme xmlns:a="http://schemas.openxmlformats.org/drawingml/2006/main" name="PROSTY_PL">
  <a:themeElements>
    <a:clrScheme name="Niestandardowy 2">
      <a:dk1>
        <a:srgbClr val="10354D"/>
      </a:dk1>
      <a:lt1>
        <a:sysClr val="window" lastClr="FFFFFF"/>
      </a:lt1>
      <a:dk2>
        <a:srgbClr val="10354D"/>
      </a:dk2>
      <a:lt2>
        <a:srgbClr val="F2F2F2"/>
      </a:lt2>
      <a:accent1>
        <a:srgbClr val="29B9DA"/>
      </a:accent1>
      <a:accent2>
        <a:srgbClr val="E73146"/>
      </a:accent2>
      <a:accent3>
        <a:srgbClr val="0B8651"/>
      </a:accent3>
      <a:accent4>
        <a:srgbClr val="0D7D9C"/>
      </a:accent4>
      <a:accent5>
        <a:srgbClr val="2EAAAF"/>
      </a:accent5>
      <a:accent6>
        <a:srgbClr val="F08158"/>
      </a:accent6>
      <a:hlink>
        <a:srgbClr val="E73146"/>
      </a:hlink>
      <a:folHlink>
        <a:srgbClr val="0B8651"/>
      </a:folHlink>
    </a:clrScheme>
    <a:fontScheme name="ICCET 2024">
      <a:majorFont>
        <a:latin typeface="Fieldwork Geo Demibold"/>
        <a:ea typeface=""/>
        <a:cs typeface=""/>
      </a:majorFont>
      <a:minorFont>
        <a:latin typeface="Fieldwork Geo Regular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Office PowerPoint</Application>
  <PresentationFormat>Niestandardowy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Arial</vt:lpstr>
      <vt:lpstr>Calibri</vt:lpstr>
      <vt:lpstr>Fieldwork Geo Demibold</vt:lpstr>
      <vt:lpstr>Fieldwork Geo Light</vt:lpstr>
      <vt:lpstr>Fieldwork Geo Regular</vt:lpstr>
      <vt:lpstr>PROSTY_PL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Piotr Siekiera</dc:creator>
  <cp:lastModifiedBy>Dagmara Mikler</cp:lastModifiedBy>
  <cp:revision>12</cp:revision>
  <dcterms:created xsi:type="dcterms:W3CDTF">2024-10-11T16:24:42Z</dcterms:created>
  <dcterms:modified xsi:type="dcterms:W3CDTF">2026-04-02T17:08:36Z</dcterms:modified>
</cp:coreProperties>
</file>