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3599973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29"/>
    <a:srgbClr val="BB3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29" d="100"/>
          <a:sy n="29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6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877B335-B02F-622A-BEC3-0ABFF2598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D8B026-1F86-EF9F-A38F-9931A29ECB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4A95-9A7C-4383-8780-4714BA153B2C}" type="datetimeFigureOut">
              <a:rPr lang="pl-PL" smtClean="0"/>
              <a:t>02.04.2026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BCFC52-CA55-0AE1-8BC9-5F49D1AC11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A7B82D-ACBF-F65F-AC12-BFE9CA4D80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CB45-87ED-4AB4-8DEC-CF3FBDAE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44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FD67-61ED-4C5C-8E84-AEA6E208209D}" type="datetimeFigureOut">
              <a:rPr lang="pl-PL" smtClean="0"/>
              <a:t>02.04.2026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93891-712C-4491-A468-C569E1B5F1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K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0EBB2DFD-CD31-F893-E863-609E8B4D4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060" y="4553137"/>
            <a:ext cx="32815940" cy="205412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+mn-lt"/>
              </a:defRPr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paper</a:t>
            </a:r>
            <a:endParaRPr lang="pl-PL" dirty="0"/>
          </a:p>
        </p:txBody>
      </p:sp>
      <p:sp>
        <p:nvSpPr>
          <p:cNvPr id="4" name="Symbol zastępczy tekstu 19">
            <a:extLst>
              <a:ext uri="{FF2B5EF4-FFF2-40B4-BE49-F238E27FC236}">
                <a16:creationId xmlns:a16="http://schemas.microsoft.com/office/drawing/2014/main" id="{24BECAD2-3AB9-6E1C-9B0A-DD3073E0AD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1420" y="1673299"/>
            <a:ext cx="4298125" cy="20541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pl-PL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space</a:t>
            </a:r>
            <a:r>
              <a:rPr lang="pl-PL" dirty="0"/>
              <a:t> for a logo]</a:t>
            </a:r>
          </a:p>
        </p:txBody>
      </p:sp>
      <p:sp>
        <p:nvSpPr>
          <p:cNvPr id="5" name="Symbol zastępczy tekstu 23">
            <a:extLst>
              <a:ext uri="{FF2B5EF4-FFF2-40B4-BE49-F238E27FC236}">
                <a16:creationId xmlns:a16="http://schemas.microsoft.com/office/drawing/2014/main" id="{78473D11-C20E-C070-DCC7-DA94E5FCD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1052" y="7445400"/>
            <a:ext cx="6604992" cy="15757774"/>
          </a:xfrm>
          <a:prstGeom prst="rect">
            <a:avLst/>
          </a:prstGeo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box</a:t>
            </a:r>
            <a:r>
              <a:rPr lang="pl-PL" dirty="0"/>
              <a:t> 2</a:t>
            </a:r>
          </a:p>
        </p:txBody>
      </p:sp>
      <p:sp>
        <p:nvSpPr>
          <p:cNvPr id="6" name="Symbol zastępczy tekstu 23">
            <a:extLst>
              <a:ext uri="{FF2B5EF4-FFF2-40B4-BE49-F238E27FC236}">
                <a16:creationId xmlns:a16="http://schemas.microsoft.com/office/drawing/2014/main" id="{84F103DD-FFD0-86F7-7B9F-AE39E2A1A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24245" y="7445400"/>
            <a:ext cx="6604992" cy="15757774"/>
          </a:xfrm>
          <a:prstGeom prst="rect">
            <a:avLst/>
          </a:prstGeo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box</a:t>
            </a:r>
            <a:r>
              <a:rPr lang="pl-PL" dirty="0"/>
              <a:t> 3</a:t>
            </a:r>
          </a:p>
        </p:txBody>
      </p:sp>
      <p:sp>
        <p:nvSpPr>
          <p:cNvPr id="7" name="Symbol zastępczy tekstu 23">
            <a:extLst>
              <a:ext uri="{FF2B5EF4-FFF2-40B4-BE49-F238E27FC236}">
                <a16:creationId xmlns:a16="http://schemas.microsoft.com/office/drawing/2014/main" id="{494EE11D-850E-D163-53DD-90B5D1DE1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1060" y="7445400"/>
            <a:ext cx="6604992" cy="15757774"/>
          </a:xfrm>
          <a:prstGeom prst="rect">
            <a:avLst/>
          </a:prstGeo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box</a:t>
            </a:r>
            <a:r>
              <a:rPr lang="pl-PL" dirty="0"/>
              <a:t> 1</a:t>
            </a:r>
          </a:p>
        </p:txBody>
      </p:sp>
      <p:sp>
        <p:nvSpPr>
          <p:cNvPr id="8" name="Symbol zastępczy tekstu 23">
            <a:extLst>
              <a:ext uri="{FF2B5EF4-FFF2-40B4-BE49-F238E27FC236}">
                <a16:creationId xmlns:a16="http://schemas.microsoft.com/office/drawing/2014/main" id="{2D4FE39B-C9A2-A280-B152-A328713FA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12008" y="7432975"/>
            <a:ext cx="6604992" cy="15757774"/>
          </a:xfrm>
          <a:prstGeom prst="rect">
            <a:avLst/>
          </a:prstGeo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box</a:t>
            </a:r>
            <a:r>
              <a:rPr lang="pl-PL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915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3CAA30B-2240-2EC2-0C30-A7D1FE816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1160" r="15328" b="2957"/>
          <a:stretch>
            <a:fillRect/>
          </a:stretch>
        </p:blipFill>
        <p:spPr>
          <a:xfrm>
            <a:off x="0" y="0"/>
            <a:ext cx="35999738" cy="25199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8232" y="4372080"/>
            <a:ext cx="323832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232" y="8809451"/>
            <a:ext cx="32383274" cy="1382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: ścięte rogi po przekątnej 3">
            <a:extLst>
              <a:ext uri="{FF2B5EF4-FFF2-40B4-BE49-F238E27FC236}">
                <a16:creationId xmlns:a16="http://schemas.microsoft.com/office/drawing/2014/main" id="{AE8161BF-1912-2220-D083-EBD68BE79ED8}"/>
              </a:ext>
            </a:extLst>
          </p:cNvPr>
          <p:cNvSpPr/>
          <p:nvPr userDrawn="1"/>
        </p:nvSpPr>
        <p:spPr>
          <a:xfrm>
            <a:off x="1079868" y="1079986"/>
            <a:ext cx="33839999" cy="23040000"/>
          </a:xfrm>
          <a:prstGeom prst="snip2DiagRect">
            <a:avLst>
              <a:gd name="adj1" fmla="val 0"/>
              <a:gd name="adj2" fmla="val 3559"/>
            </a:avLst>
          </a:prstGeom>
          <a:solidFill>
            <a:schemeClr val="bg1"/>
          </a:solidFill>
          <a:ln w="57150">
            <a:solidFill>
              <a:srgbClr val="BB3B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7AB5D71-13D1-EDA4-1EBA-559EB0C2F757}"/>
              </a:ext>
            </a:extLst>
          </p:cNvPr>
          <p:cNvCxnSpPr/>
          <p:nvPr userDrawn="1"/>
        </p:nvCxnSpPr>
        <p:spPr>
          <a:xfrm>
            <a:off x="14977241" y="3752193"/>
            <a:ext cx="18697904" cy="0"/>
          </a:xfrm>
          <a:prstGeom prst="line">
            <a:avLst/>
          </a:prstGeom>
          <a:ln w="57150">
            <a:solidFill>
              <a:srgbClr val="BB3B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8CC88E1-181C-7E04-4DE3-58A5D63B5891}"/>
              </a:ext>
            </a:extLst>
          </p:cNvPr>
          <p:cNvSpPr/>
          <p:nvPr userDrawn="1"/>
        </p:nvSpPr>
        <p:spPr>
          <a:xfrm>
            <a:off x="9542489" y="1639614"/>
            <a:ext cx="4477407" cy="2112579"/>
          </a:xfrm>
          <a:custGeom>
            <a:avLst/>
            <a:gdLst>
              <a:gd name="csX0" fmla="*/ 0 w 4477407"/>
              <a:gd name="csY0" fmla="*/ 2112579 h 2112579"/>
              <a:gd name="csX1" fmla="*/ 3594538 w 4477407"/>
              <a:gd name="csY1" fmla="*/ 2112579 h 2112579"/>
              <a:gd name="csX2" fmla="*/ 4477407 w 4477407"/>
              <a:gd name="csY2" fmla="*/ 1229710 h 2112579"/>
              <a:gd name="csX3" fmla="*/ 4477407 w 4477407"/>
              <a:gd name="csY3" fmla="*/ 0 h 21125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477407" h="2112579">
                <a:moveTo>
                  <a:pt x="0" y="2112579"/>
                </a:moveTo>
                <a:lnTo>
                  <a:pt x="3594538" y="2112579"/>
                </a:lnTo>
                <a:lnTo>
                  <a:pt x="4477407" y="1229710"/>
                </a:lnTo>
                <a:lnTo>
                  <a:pt x="4477407" y="0"/>
                </a:lnTo>
              </a:path>
            </a:pathLst>
          </a:custGeom>
          <a:noFill/>
          <a:ln w="57150">
            <a:solidFill>
              <a:srgbClr val="BB3B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8550863-39E6-43A1-0C93-4A472BEF14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" b="42646"/>
          <a:stretch>
            <a:fillRect/>
          </a:stretch>
        </p:blipFill>
        <p:spPr>
          <a:xfrm>
            <a:off x="847309" y="1184255"/>
            <a:ext cx="4224639" cy="28778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003930A-B742-431A-332C-D2A20A85B8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2"/>
          <a:stretch>
            <a:fillRect/>
          </a:stretch>
        </p:blipFill>
        <p:spPr>
          <a:xfrm>
            <a:off x="4779495" y="1282640"/>
            <a:ext cx="4512736" cy="242105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4EFE54E-45DF-435F-E0EC-5AA96B468152}"/>
              </a:ext>
            </a:extLst>
          </p:cNvPr>
          <p:cNvSpPr txBox="1"/>
          <p:nvPr userDrawn="1"/>
        </p:nvSpPr>
        <p:spPr>
          <a:xfrm>
            <a:off x="9822465" y="1846929"/>
            <a:ext cx="4477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>
                <a:solidFill>
                  <a:srgbClr val="941829"/>
                </a:solidFill>
                <a:latin typeface="+mj-lt"/>
              </a:rPr>
              <a:t>20-22.05.2026</a:t>
            </a:r>
          </a:p>
          <a:p>
            <a:pPr algn="l"/>
            <a:r>
              <a:rPr lang="pl-PL" sz="4000" b="0" dirty="0">
                <a:solidFill>
                  <a:srgbClr val="941829"/>
                </a:solidFill>
              </a:rPr>
              <a:t>CRACOW, POLAND</a:t>
            </a:r>
          </a:p>
        </p:txBody>
      </p:sp>
    </p:spTree>
    <p:extLst>
      <p:ext uri="{BB962C8B-B14F-4D97-AF65-F5344CB8AC3E}">
        <p14:creationId xmlns:p14="http://schemas.microsoft.com/office/powerpoint/2010/main" val="10648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3359963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latin typeface="Fieldwork Geo Light" pitchFamily="50" charset="-18"/>
          <a:ea typeface="+mj-ea"/>
          <a:cs typeface="+mj-cs"/>
        </a:defRPr>
      </a:lvl1pPr>
    </p:titleStyle>
    <p:bodyStyle>
      <a:lvl1pPr marL="839991" indent="-839991" algn="l" defTabSz="3359963" rtl="0" eaLnBrk="1" latinLnBrk="0" hangingPunct="1">
        <a:lnSpc>
          <a:spcPct val="90000"/>
        </a:lnSpc>
        <a:spcBef>
          <a:spcPts val="3674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7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4199954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5879935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7559916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239898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919879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2599861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427984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7998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359963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039944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4pPr>
      <a:lvl5pPr marL="6719926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5pPr>
      <a:lvl6pPr marL="8399907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079888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175987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343985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76895-4A95-E578-A076-B2F894A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E01EA3-69D7-B9AC-D49A-08C5B8228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52772A-1575-7029-21CF-8AAA8E685C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0ABA7A-B4E5-2407-218A-1212308BA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E2FD3F9-8DB6-BEA0-554C-B01C2FFAB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71140EB-2099-B6F0-5295-87635084B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D5C95DC6-C1A8-FE88-D7DF-AAB65CF8D066}"/>
              </a:ext>
            </a:extLst>
          </p:cNvPr>
          <p:cNvSpPr txBox="1">
            <a:spLocks/>
          </p:cNvSpPr>
          <p:nvPr/>
        </p:nvSpPr>
        <p:spPr>
          <a:xfrm>
            <a:off x="14977345" y="1673299"/>
            <a:ext cx="14278197" cy="2054120"/>
          </a:xfrm>
          <a:prstGeom prst="rect">
            <a:avLst/>
          </a:prstGeom>
        </p:spPr>
        <p:txBody>
          <a:bodyPr/>
          <a:lstStyle>
            <a:lvl1pPr marL="839991" indent="-839991" algn="l" defTabSz="3359963" rtl="0" eaLnBrk="1" latinLnBrk="0" hangingPunct="1">
              <a:lnSpc>
                <a:spcPct val="90000"/>
              </a:lnSpc>
              <a:spcBef>
                <a:spcPts val="3674"/>
              </a:spcBef>
              <a:buFont typeface="Arial" panose="020B0604020202020204" pitchFamily="34" charset="0"/>
              <a:buNone/>
              <a:defRPr lang="pl-PL" sz="4000" kern="1200" dirty="0">
                <a:solidFill>
                  <a:schemeClr val="tx1"/>
                </a:solidFill>
                <a:latin typeface="Fieldwork Geo Light" pitchFamily="50" charset="-18"/>
                <a:ea typeface="+mj-ea"/>
                <a:cs typeface="+mj-cs"/>
              </a:defRPr>
            </a:lvl1pPr>
            <a:lvl2pPr marL="2519972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99954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79935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59916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39898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19879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9861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79842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pl-PL" dirty="0"/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2191693744"/>
      </p:ext>
    </p:extLst>
  </p:cSld>
  <p:clrMapOvr>
    <a:masterClrMapping/>
  </p:clrMapOvr>
</p:sld>
</file>

<file path=ppt/theme/theme1.xml><?xml version="1.0" encoding="utf-8"?>
<a:theme xmlns:a="http://schemas.openxmlformats.org/drawingml/2006/main" name="RAMKA_EN">
  <a:themeElements>
    <a:clrScheme name="Niestandardowy 2">
      <a:dk1>
        <a:srgbClr val="10354D"/>
      </a:dk1>
      <a:lt1>
        <a:sysClr val="window" lastClr="FFFFFF"/>
      </a:lt1>
      <a:dk2>
        <a:srgbClr val="10354D"/>
      </a:dk2>
      <a:lt2>
        <a:srgbClr val="F2F2F2"/>
      </a:lt2>
      <a:accent1>
        <a:srgbClr val="29B9DA"/>
      </a:accent1>
      <a:accent2>
        <a:srgbClr val="E73146"/>
      </a:accent2>
      <a:accent3>
        <a:srgbClr val="0B8651"/>
      </a:accent3>
      <a:accent4>
        <a:srgbClr val="0D7D9C"/>
      </a:accent4>
      <a:accent5>
        <a:srgbClr val="2EAAAF"/>
      </a:accent5>
      <a:accent6>
        <a:srgbClr val="F08158"/>
      </a:accent6>
      <a:hlink>
        <a:srgbClr val="E73146"/>
      </a:hlink>
      <a:folHlink>
        <a:srgbClr val="0B8651"/>
      </a:folHlink>
    </a:clrScheme>
    <a:fontScheme name="ICCET 2024">
      <a:majorFont>
        <a:latin typeface="Fieldwork Geo Demibold"/>
        <a:ea typeface=""/>
        <a:cs typeface=""/>
      </a:majorFont>
      <a:minorFont>
        <a:latin typeface="Fieldwork Geo Regular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Niestandardowy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Fieldwork Geo Demibold</vt:lpstr>
      <vt:lpstr>Fieldwork Geo Light</vt:lpstr>
      <vt:lpstr>Fieldwork Geo Regular</vt:lpstr>
      <vt:lpstr>RAMKA_EN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Siekiera</dc:creator>
  <cp:lastModifiedBy>Dagmara Mikler</cp:lastModifiedBy>
  <cp:revision>12</cp:revision>
  <dcterms:created xsi:type="dcterms:W3CDTF">2024-10-11T16:24:42Z</dcterms:created>
  <dcterms:modified xsi:type="dcterms:W3CDTF">2026-04-02T17:20:54Z</dcterms:modified>
</cp:coreProperties>
</file>